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62" r:id="rId2"/>
    <p:sldId id="324" r:id="rId3"/>
    <p:sldId id="329" r:id="rId4"/>
    <p:sldId id="322" r:id="rId5"/>
    <p:sldId id="323" r:id="rId6"/>
    <p:sldId id="256" r:id="rId7"/>
    <p:sldId id="257" r:id="rId8"/>
    <p:sldId id="264" r:id="rId9"/>
    <p:sldId id="259" r:id="rId10"/>
    <p:sldId id="31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03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099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77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8028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482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484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142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3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2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5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36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3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5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8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AD347D-5ACD-4C99-B74B-A9C85AD731AF}" type="datetimeFigureOut">
              <a:rPr lang="en-US" smtClean="0"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31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7607"/>
            <a:ext cx="7186613" cy="1909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/>
          <a:stretch/>
        </p:blipFill>
        <p:spPr>
          <a:xfrm>
            <a:off x="0" y="0"/>
            <a:ext cx="12192000" cy="8618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1967" y="2167677"/>
            <a:ext cx="5482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00" y="534512"/>
            <a:ext cx="5753984" cy="15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12" y="3065422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COLLEGE SLIDE: </a:t>
            </a:r>
            <a:b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/>
            </a:r>
            <a:br>
              <a:rPr lang="en-US" dirty="0" smtClean="0">
                <a:latin typeface="Baskerville Old Face" panose="02020602080505020303" pitchFamily="18" charset="0"/>
              </a:rPr>
            </a:br>
            <a:r>
              <a:rPr lang="en-US" dirty="0" smtClean="0">
                <a:latin typeface="Baskerville Old Face" panose="02020602080505020303" pitchFamily="18" charset="0"/>
              </a:rPr>
              <a:t/>
            </a:r>
            <a:br>
              <a:rPr lang="en-US" dirty="0" smtClean="0">
                <a:latin typeface="Baskerville Old Face" panose="02020602080505020303" pitchFamily="18" charset="0"/>
              </a:rPr>
            </a:br>
            <a:r>
              <a:rPr lang="en-US" dirty="0">
                <a:latin typeface="Baskerville Old Face" panose="02020602080505020303" pitchFamily="18" charset="0"/>
              </a:rPr>
              <a:t/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sz="4000" dirty="0" smtClean="0">
                <a:latin typeface="Baskerville Old Face" panose="02020602080505020303" pitchFamily="18" charset="0"/>
              </a:rPr>
              <a:t/>
            </a:r>
            <a:br>
              <a:rPr lang="en-US" sz="4000" dirty="0" smtClean="0">
                <a:latin typeface="Baskerville Old Face" panose="02020602080505020303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Remember </a:t>
            </a:r>
            <a:r>
              <a:rPr lang="en-US" sz="4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students, we are preparing ourselves for </a:t>
            </a:r>
            <a:r>
              <a:rPr lang="en-US" sz="4000" b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COLLEGE </a:t>
            </a:r>
            <a:r>
              <a:rPr lang="en-US" sz="4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each and every day. Be </a:t>
            </a:r>
            <a:r>
              <a:rPr lang="en-US" sz="4000" b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RESPONSIBLE  </a:t>
            </a:r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and </a:t>
            </a:r>
            <a:r>
              <a:rPr lang="en-US" sz="4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choose to make this a productive day for yourself and others. Remember it’s always your </a:t>
            </a:r>
            <a:r>
              <a:rPr lang="en-US" sz="4000" b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CHOICE</a:t>
            </a:r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. </a:t>
            </a:r>
            <a:r>
              <a:rPr lang="en-US" sz="4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Have </a:t>
            </a:r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 </a:t>
            </a:r>
            <a:r>
              <a:rPr lang="en-US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RESPONSIBLE</a:t>
            </a:r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week!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15859" r="22665" b="14374"/>
          <a:stretch/>
        </p:blipFill>
        <p:spPr>
          <a:xfrm>
            <a:off x="4676325" y="1381291"/>
            <a:ext cx="2442336" cy="2169356"/>
          </a:xfrm>
        </p:spPr>
      </p:pic>
    </p:spTree>
    <p:extLst>
      <p:ext uri="{BB962C8B-B14F-4D97-AF65-F5344CB8AC3E}">
        <p14:creationId xmlns:p14="http://schemas.microsoft.com/office/powerpoint/2010/main" val="9677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47" y="124375"/>
            <a:ext cx="10353762" cy="9704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School Song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3947" y="2660973"/>
            <a:ext cx="10353762" cy="40587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May God Bless Our School </a:t>
            </a:r>
          </a:p>
          <a:p>
            <a:pPr marL="3690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As we march to our tomorrows </a:t>
            </a:r>
          </a:p>
          <a:p>
            <a:pPr marL="3690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And stand tall today in faith, hope, and love </a:t>
            </a:r>
          </a:p>
          <a:p>
            <a:pPr marL="3690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We rise to build our nation, </a:t>
            </a:r>
          </a:p>
          <a:p>
            <a:pPr marL="3690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With wisdom, stature, and favor </a:t>
            </a:r>
          </a:p>
          <a:p>
            <a:pPr marL="3690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May God bless our school today and forever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19" y="989502"/>
            <a:ext cx="1895617" cy="1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entry-108-01_birthday_boogie_stere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247" y="55345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5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445" cy="6911770"/>
          </a:xfrm>
        </p:spPr>
      </p:pic>
    </p:spTree>
    <p:extLst>
      <p:ext uri="{BB962C8B-B14F-4D97-AF65-F5344CB8AC3E}">
        <p14:creationId xmlns:p14="http://schemas.microsoft.com/office/powerpoint/2010/main" val="33491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24462" y="825027"/>
            <a:ext cx="963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Accolade Winners – Great Job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87" y="1748357"/>
            <a:ext cx="6722407" cy="4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231" y="4751622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Baskerville Old Face" panose="02020602080505020303" pitchFamily="18" charset="0"/>
              </a:rPr>
              <a:t>POW WOW - Responsibility</a:t>
            </a:r>
            <a:endParaRPr lang="en-US" sz="5400" b="1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2" t="18587" r="20975" b="17490"/>
          <a:stretch/>
        </p:blipFill>
        <p:spPr>
          <a:xfrm>
            <a:off x="3322749" y="450762"/>
            <a:ext cx="5370490" cy="43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Character Trait Definition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b="1" dirty="0" smtClean="0">
                <a:solidFill>
                  <a:schemeClr val="tx1"/>
                </a:solidFill>
                <a:effectLst/>
              </a:rPr>
              <a:t>RESPONSIBLE </a:t>
            </a:r>
          </a:p>
          <a:p>
            <a:pPr marL="36900" indent="0">
              <a:buNone/>
            </a:pPr>
            <a:r>
              <a:rPr lang="en-US" sz="3600" b="1" dirty="0" smtClean="0">
                <a:solidFill>
                  <a:schemeClr val="tx1"/>
                </a:solidFill>
                <a:effectLst/>
              </a:rPr>
              <a:t>ADJECTIVE</a:t>
            </a:r>
            <a:endParaRPr lang="en-US" sz="3600" b="1" dirty="0">
              <a:solidFill>
                <a:schemeClr val="tx1"/>
              </a:solidFill>
              <a:effectLst/>
            </a:endParaRPr>
          </a:p>
          <a:p>
            <a:pPr marL="36900" indent="0">
              <a:buNone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having an obligation to do something, or having control over or care for someone, as part of one's job or role: </a:t>
            </a:r>
          </a:p>
          <a:p>
            <a:pPr marL="36900" indent="0">
              <a:buNone/>
            </a:pP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15859" r="22665" b="14374"/>
          <a:stretch/>
        </p:blipFill>
        <p:spPr>
          <a:xfrm>
            <a:off x="4428050" y="3249725"/>
            <a:ext cx="3479800" cy="30908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069" y="1596694"/>
            <a:ext cx="10353762" cy="97045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</a:rPr>
              <a:t>Responsibility </a:t>
            </a:r>
            <a:br>
              <a:rPr lang="en-US" sz="8000" b="1" dirty="0" smtClean="0">
                <a:solidFill>
                  <a:schemeClr val="tx1"/>
                </a:solidFill>
              </a:rPr>
            </a:br>
            <a:r>
              <a:rPr lang="en-US" sz="8000" b="1" dirty="0" smtClean="0">
                <a:solidFill>
                  <a:schemeClr val="tx1"/>
                </a:solidFill>
              </a:rPr>
              <a:t>in School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82923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Scenarios </a:t>
            </a:r>
            <a:endParaRPr lang="en-US" sz="4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56163" y="933789"/>
            <a:ext cx="6411912" cy="453322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3795" y="1869142"/>
            <a:ext cx="3706889" cy="3922058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Hallway </a:t>
            </a:r>
          </a:p>
          <a:p>
            <a:endParaRPr lang="en-US" sz="2400" dirty="0"/>
          </a:p>
          <a:p>
            <a:r>
              <a:rPr lang="en-US" sz="2400" dirty="0" smtClean="0"/>
              <a:t>Lunch Room</a:t>
            </a:r>
          </a:p>
          <a:p>
            <a:endParaRPr lang="en-US" sz="2400" dirty="0"/>
          </a:p>
          <a:p>
            <a:r>
              <a:rPr lang="en-US" sz="2400" dirty="0" smtClean="0"/>
              <a:t>Classroom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16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899</TotalTime>
  <Words>93</Words>
  <Application>Microsoft Macintosh PowerPoint</Application>
  <PresentationFormat>Widescreen</PresentationFormat>
  <Paragraphs>22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Baskerville Old Face</vt:lpstr>
      <vt:lpstr>Calisto MT</vt:lpstr>
      <vt:lpstr>Trebuchet MS</vt:lpstr>
      <vt:lpstr>Wingdings 2</vt:lpstr>
      <vt:lpstr>Slate</vt:lpstr>
      <vt:lpstr>PowerPoint Presentation</vt:lpstr>
      <vt:lpstr>School Song</vt:lpstr>
      <vt:lpstr>PowerPoint Presentation</vt:lpstr>
      <vt:lpstr>PowerPoint Presentation</vt:lpstr>
      <vt:lpstr>PowerPoint Presentation</vt:lpstr>
      <vt:lpstr>PowerPoint Presentation</vt:lpstr>
      <vt:lpstr>Character Trait Definition </vt:lpstr>
      <vt:lpstr>Responsibility  in School</vt:lpstr>
      <vt:lpstr>Scenarios </vt:lpstr>
      <vt:lpstr>COLLEGE SLIDE:       Remember students, we are preparing ourselves for COLLEGE each and every day. Be RESPONSIBLE  and choose to make this a productive day for yourself and others. Remember it’s always your CHOICE.  Have a RESPONSIBLE week!</vt:lpstr>
    </vt:vector>
  </TitlesOfParts>
  <Company>Newman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Moore</dc:creator>
  <cp:lastModifiedBy>Kenneth Lowe</cp:lastModifiedBy>
  <cp:revision>36</cp:revision>
  <dcterms:created xsi:type="dcterms:W3CDTF">2016-05-18T19:01:28Z</dcterms:created>
  <dcterms:modified xsi:type="dcterms:W3CDTF">2016-09-07T13:52:18Z</dcterms:modified>
</cp:coreProperties>
</file>